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0"/>
  </p:notesMasterIdLst>
  <p:handoutMasterIdLst>
    <p:handoutMasterId r:id="rId21"/>
  </p:handoutMasterIdLst>
  <p:sldIdLst>
    <p:sldId id="296" r:id="rId3"/>
    <p:sldId id="297" r:id="rId4"/>
    <p:sldId id="298" r:id="rId5"/>
    <p:sldId id="302" r:id="rId6"/>
    <p:sldId id="301" r:id="rId7"/>
    <p:sldId id="300" r:id="rId8"/>
    <p:sldId id="303" r:id="rId9"/>
    <p:sldId id="313" r:id="rId10"/>
    <p:sldId id="304" r:id="rId11"/>
    <p:sldId id="305" r:id="rId12"/>
    <p:sldId id="312" r:id="rId13"/>
    <p:sldId id="306" r:id="rId14"/>
    <p:sldId id="307" r:id="rId15"/>
    <p:sldId id="308" r:id="rId16"/>
    <p:sldId id="309" r:id="rId17"/>
    <p:sldId id="310" r:id="rId18"/>
    <p:sldId id="311" r:id="rId19"/>
  </p:sldIdLst>
  <p:sldSz cx="9144000" cy="6858000" type="screen4x3"/>
  <p:notesSz cx="7315200" cy="96012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2A3"/>
    <a:srgbClr val="4D4D4D"/>
    <a:srgbClr val="E06920"/>
    <a:srgbClr val="FFA340"/>
    <a:srgbClr val="FF0000"/>
    <a:srgbClr val="008000"/>
    <a:srgbClr val="FF6600"/>
    <a:srgbClr val="B89B62"/>
    <a:srgbClr val="7C2A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1" autoAdjust="0"/>
    <p:restoredTop sz="94660"/>
  </p:normalViewPr>
  <p:slideViewPr>
    <p:cSldViewPr>
      <p:cViewPr varScale="1">
        <p:scale>
          <a:sx n="168" d="100"/>
          <a:sy n="168" d="100"/>
        </p:scale>
        <p:origin x="-22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7" d="100"/>
          <a:sy n="97" d="100"/>
        </p:scale>
        <p:origin x="-3444" y="-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Arial" pitchFamily="-10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39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-10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39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r>
              <a:rPr lang="en-US"/>
              <a:t>airG Private &amp; Confidential © 2010 Air Games Wireless Inc.</a:t>
            </a:r>
          </a:p>
        </p:txBody>
      </p:sp>
      <p:sp>
        <p:nvSpPr>
          <p:cNvPr id="1239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1D284DC1-0375-8E40-A0FF-0C9A36D417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044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Arial" pitchFamily="-10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-10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54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r>
              <a:rPr lang="en-US"/>
              <a:t>airG Private &amp; Confidential © 2010 Air Games Wireless Inc.</a:t>
            </a:r>
          </a:p>
        </p:txBody>
      </p:sp>
      <p:sp>
        <p:nvSpPr>
          <p:cNvPr id="1054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EEDEA480-4C20-F94A-8672-523DD723C9B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102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1" charset="0"/>
        <a:ea typeface="ＭＳ Ｐゴシック" pitchFamily="-11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1" charset="0"/>
        <a:ea typeface="ＭＳ Ｐゴシック" pitchFamily="-11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1" charset="0"/>
        <a:ea typeface="ＭＳ Ｐゴシック" pitchFamily="-11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1" charset="0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457200"/>
          </a:xfrm>
          <a:prstGeom prst="rect">
            <a:avLst/>
          </a:prstGeom>
        </p:spPr>
        <p:txBody>
          <a:bodyPr vert="horz"/>
          <a:lstStyle>
            <a:lvl1pPr algn="l">
              <a:defRPr sz="2800" b="1" cap="none" spc="-150" baseline="0">
                <a:solidFill>
                  <a:schemeClr val="accent1"/>
                </a:solidFill>
                <a:latin typeface="Trebuchet MS"/>
                <a:cs typeface="Trebuchet M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153400" cy="4906963"/>
          </a:xfrm>
          <a:prstGeom prst="rect">
            <a:avLst/>
          </a:prstGeom>
        </p:spPr>
        <p:txBody>
          <a:bodyPr vert="horz"/>
          <a:lstStyle>
            <a:lvl1pPr>
              <a:defRPr sz="1800" baseline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defRPr>
            </a:lvl1pPr>
            <a:lvl2pPr>
              <a:buFont typeface="Arial" pitchFamily="34" charset="0"/>
              <a:buChar char="•"/>
              <a:defRPr sz="1800" baseline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defRPr>
            </a:lvl2pPr>
            <a:lvl3pPr>
              <a:buFont typeface="Century Gothic" pitchFamily="34" charset="0"/>
              <a:buChar char="−"/>
              <a:defRPr sz="1800" baseline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defRPr>
            </a:lvl3pPr>
            <a:lvl4pPr>
              <a:buFont typeface="Century Gothic" pitchFamily="34" charset="0"/>
              <a:buChar char="−"/>
              <a:defRPr sz="1800" baseline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defRPr>
            </a:lvl4pPr>
            <a:lvl5pPr>
              <a:buFont typeface="Century Gothic" pitchFamily="34" charset="0"/>
              <a:buChar char="−"/>
              <a:defRPr sz="1800" baseline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0"/>
          </p:nvPr>
        </p:nvSpPr>
        <p:spPr>
          <a:xfrm>
            <a:off x="533400" y="685800"/>
            <a:ext cx="8229600" cy="3810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700" b="0" i="1" cap="none" spc="0" baseline="0">
                <a:solidFill>
                  <a:schemeClr val="accent3"/>
                </a:solidFill>
                <a:latin typeface="Trebuchet MS"/>
                <a:cs typeface="Trebuchet M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71800" y="3048000"/>
            <a:ext cx="5791200" cy="479425"/>
          </a:xfrm>
          <a:prstGeom prst="rect">
            <a:avLst/>
          </a:prstGeom>
        </p:spPr>
        <p:txBody>
          <a:bodyPr vert="horz"/>
          <a:lstStyle>
            <a:lvl1pPr algn="l">
              <a:defRPr sz="2600" b="1" cap="none" spc="-150" baseline="0">
                <a:solidFill>
                  <a:schemeClr val="accent3">
                    <a:lumMod val="75000"/>
                  </a:schemeClr>
                </a:solidFill>
                <a:latin typeface="Trebuchet MS"/>
                <a:cs typeface="Trebuchet MS"/>
              </a:defRPr>
            </a:lvl1pPr>
          </a:lstStyle>
          <a:p>
            <a:r>
              <a:rPr lang="en-US" dirty="0" smtClean="0"/>
              <a:t>airG Powerpoint 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24200" y="3429000"/>
            <a:ext cx="5643880" cy="3810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i="1" cap="none" baseline="0">
                <a:solidFill>
                  <a:schemeClr val="tx1">
                    <a:lumMod val="50000"/>
                    <a:lumOff val="50000"/>
                  </a:schemeClr>
                </a:solidFill>
                <a:latin typeface="Trebuchet MS"/>
                <a:cs typeface="Trebuchet M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791200" y="228600"/>
            <a:ext cx="3200400" cy="457200"/>
          </a:xfrm>
          <a:prstGeom prst="rect">
            <a:avLst/>
          </a:prstGeom>
        </p:spPr>
        <p:txBody>
          <a:bodyPr vert="horz" anchor="t"/>
          <a:lstStyle>
            <a:lvl1pPr marL="0" indent="0" algn="r">
              <a:buNone/>
              <a:defRPr sz="14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NOV 16, </a:t>
            </a:r>
            <a:r>
              <a:rPr lang="en-CA" dirty="0" smtClean="0"/>
              <a:t>2012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irG_PPT_foot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6397498"/>
            <a:ext cx="6484620" cy="460502"/>
          </a:xfrm>
          <a:prstGeom prst="rect">
            <a:avLst/>
          </a:prstGeom>
        </p:spPr>
      </p:pic>
      <p:sp>
        <p:nvSpPr>
          <p:cNvPr id="1046" name="Text Box 22"/>
          <p:cNvSpPr txBox="1">
            <a:spLocks noChangeArrowheads="1"/>
          </p:cNvSpPr>
          <p:nvPr/>
        </p:nvSpPr>
        <p:spPr bwMode="auto">
          <a:xfrm>
            <a:off x="2555875" y="6491288"/>
            <a:ext cx="4176713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 bwMode="auto">
          <a:xfrm>
            <a:off x="0" y="685800"/>
            <a:ext cx="9144000" cy="1588"/>
          </a:xfrm>
          <a:prstGeom prst="line">
            <a:avLst/>
          </a:prstGeom>
          <a:noFill/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8" name="Picture 7" descr="airGSYW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00" y="5976000"/>
            <a:ext cx="2133600" cy="6756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67400" y="6413956"/>
            <a:ext cx="3200400" cy="246221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000" dirty="0">
                <a:solidFill>
                  <a:srgbClr val="FFFFFF"/>
                </a:solidFill>
                <a:latin typeface="Arial"/>
                <a:cs typeface="Arial"/>
              </a:rPr>
              <a:t>Private &amp; Confidential</a:t>
            </a:r>
            <a:r>
              <a:rPr lang="en-US" sz="1000" baseline="0" dirty="0">
                <a:solidFill>
                  <a:srgbClr val="FFFFFF"/>
                </a:solidFill>
                <a:latin typeface="Arial"/>
                <a:cs typeface="Arial"/>
              </a:rPr>
              <a:t>  </a:t>
            </a:r>
            <a:r>
              <a:rPr lang="en-US" sz="1000" dirty="0">
                <a:solidFill>
                  <a:srgbClr val="FFFFFF"/>
                </a:solidFill>
                <a:latin typeface="Arial"/>
                <a:cs typeface="Arial"/>
              </a:rPr>
              <a:t>© </a:t>
            </a:r>
            <a:r>
              <a:rPr lang="en-US" sz="1000" dirty="0" smtClean="0">
                <a:solidFill>
                  <a:srgbClr val="FFFFFF"/>
                </a:solidFill>
                <a:latin typeface="Arial"/>
                <a:cs typeface="Arial"/>
              </a:rPr>
              <a:t>2012 </a:t>
            </a:r>
            <a:r>
              <a:rPr lang="en-US" sz="1000" dirty="0">
                <a:solidFill>
                  <a:srgbClr val="FFFFFF"/>
                </a:solidFill>
                <a:latin typeface="Arial"/>
                <a:cs typeface="Arial"/>
              </a:rPr>
              <a:t>airG Inc.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pitchFamily="-111" charset="-128"/>
          <a:cs typeface="ＭＳ Ｐゴシック" pitchFamily="-111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pitchFamily="-111" charset="-128"/>
          <a:cs typeface="ＭＳ Ｐゴシック" pitchFamily="-111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pitchFamily="-111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pitchFamily="-111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1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irG_PPT_cov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288"/>
            <a:ext cx="9144000" cy="6886576"/>
          </a:xfrm>
          <a:prstGeom prst="rect">
            <a:avLst/>
          </a:prstGeom>
        </p:spPr>
      </p:pic>
      <p:pic>
        <p:nvPicPr>
          <p:cNvPr id="6" name="Picture 5" descr="airGSYW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124200"/>
            <a:ext cx="2133600" cy="67564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sldNum="0" hdr="0" ft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-108" charset="0"/>
        <a:buChar char="•"/>
        <a:defRPr sz="3200" kern="120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-108" charset="0"/>
        <a:buChar char="–"/>
        <a:defRPr sz="28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08" charset="0"/>
        <a:buChar char="•"/>
        <a:defRPr sz="24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08" charset="0"/>
        <a:buChar char="–"/>
        <a:defRPr sz="20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08" charset="0"/>
        <a:buChar char="»"/>
        <a:defRPr sz="20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25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28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1.png"/><Relationship Id="rId5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8" name="Picture 7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066800"/>
            <a:ext cx="3962400" cy="3962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71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52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1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57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181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11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22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87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33400" y="1371600"/>
            <a:ext cx="8153400" cy="49069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sz="2800" dirty="0" err="1" smtClean="0">
                <a:solidFill>
                  <a:schemeClr val="bg1"/>
                </a:solidFill>
              </a:rPr>
              <a:t>LifeLy</a:t>
            </a:r>
            <a:r>
              <a:rPr lang="en-US" sz="2800" dirty="0" smtClean="0">
                <a:solidFill>
                  <a:schemeClr val="bg1"/>
                </a:solidFill>
              </a:rPr>
              <a:t> will help you make better long-term lifestyle choices. It’s like your best friend that’s full of awesome tips that will make you look and feel off-the-chart-bonkers..for ever and ever</a:t>
            </a:r>
          </a:p>
          <a:p>
            <a:pPr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9" name="Picture 8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52400"/>
            <a:ext cx="2438400" cy="2438400"/>
          </a:xfrm>
          <a:prstGeom prst="rect">
            <a:avLst/>
          </a:prstGeom>
        </p:spPr>
      </p:pic>
      <p:pic>
        <p:nvPicPr>
          <p:cNvPr id="13" name="Picture 12" descr="btn-dailychoice-activiti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4953000"/>
            <a:ext cx="1600200" cy="1600200"/>
          </a:xfrm>
          <a:prstGeom prst="rect">
            <a:avLst/>
          </a:prstGeom>
        </p:spPr>
      </p:pic>
      <p:pic>
        <p:nvPicPr>
          <p:cNvPr id="14" name="Picture 13" descr="btn-dailychoice-eatingou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200" y="4953000"/>
            <a:ext cx="1619250" cy="1619250"/>
          </a:xfrm>
          <a:prstGeom prst="rect">
            <a:avLst/>
          </a:prstGeom>
        </p:spPr>
      </p:pic>
      <p:pic>
        <p:nvPicPr>
          <p:cNvPr id="15" name="Picture 14" descr="btn-dailychoice-cookin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600" y="4953000"/>
            <a:ext cx="1600200" cy="160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>
                <a:solidFill>
                  <a:schemeClr val="bg1"/>
                </a:solidFill>
              </a:rPr>
              <a:t>Why is </a:t>
            </a:r>
            <a:r>
              <a:rPr lang="en-US" b="1" dirty="0" err="1" smtClean="0">
                <a:solidFill>
                  <a:schemeClr val="bg1"/>
                </a:solidFill>
              </a:rPr>
              <a:t>LifeLy</a:t>
            </a:r>
            <a:r>
              <a:rPr lang="en-US" b="1" dirty="0" smtClean="0">
                <a:solidFill>
                  <a:schemeClr val="bg1"/>
                </a:solidFill>
              </a:rPr>
              <a:t> different?</a:t>
            </a:r>
          </a:p>
          <a:p>
            <a:pPr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LifeLy</a:t>
            </a:r>
            <a:r>
              <a:rPr lang="en-US" dirty="0" smtClean="0">
                <a:solidFill>
                  <a:schemeClr val="bg1"/>
                </a:solidFill>
              </a:rPr>
              <a:t> is designed to help you achieve a better lifestyle. For life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It continuously learns about your preferences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It takes away all the work from keeping track of meals and activities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Rewards your hard work through ‘</a:t>
            </a:r>
            <a:r>
              <a:rPr lang="en-US" dirty="0" err="1" smtClean="0">
                <a:solidFill>
                  <a:schemeClr val="bg1"/>
                </a:solidFill>
              </a:rPr>
              <a:t>LifeLy</a:t>
            </a:r>
            <a:r>
              <a:rPr lang="en-US" dirty="0" smtClean="0">
                <a:solidFill>
                  <a:schemeClr val="bg1"/>
                </a:solidFill>
              </a:rPr>
              <a:t> Rewards’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Offers local and international choices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Gives access to a community of </a:t>
            </a:r>
            <a:r>
              <a:rPr lang="en-US" dirty="0" err="1" smtClean="0">
                <a:solidFill>
                  <a:schemeClr val="bg1"/>
                </a:solidFill>
              </a:rPr>
              <a:t>LifeLy</a:t>
            </a:r>
            <a:r>
              <a:rPr lang="en-US" dirty="0" smtClean="0">
                <a:solidFill>
                  <a:schemeClr val="bg1"/>
                </a:solidFill>
              </a:rPr>
              <a:t> users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Minimal design, effortless experience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8" name="Picture 7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52400"/>
            <a:ext cx="2438400" cy="2438400"/>
          </a:xfrm>
          <a:prstGeom prst="rect">
            <a:avLst/>
          </a:prstGeom>
        </p:spPr>
      </p:pic>
      <p:pic>
        <p:nvPicPr>
          <p:cNvPr id="14" name="Picture 13" descr="btn-d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00" y="5410200"/>
            <a:ext cx="1219200" cy="1219200"/>
          </a:xfrm>
          <a:prstGeom prst="rect">
            <a:avLst/>
          </a:prstGeom>
        </p:spPr>
      </p:pic>
      <p:pic>
        <p:nvPicPr>
          <p:cNvPr id="15" name="Picture 14" descr="btn-goea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4419600"/>
            <a:ext cx="1276350" cy="127635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 bwMode="auto">
          <a:xfrm>
            <a:off x="7391400" y="5334000"/>
            <a:ext cx="1371600" cy="1371600"/>
          </a:xfrm>
          <a:prstGeom prst="ellipse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>
                <a:solidFill>
                  <a:schemeClr val="bg1"/>
                </a:solidFill>
              </a:rPr>
              <a:t>Who’s going to use </a:t>
            </a:r>
            <a:r>
              <a:rPr lang="en-US" b="1" dirty="0" err="1" smtClean="0">
                <a:solidFill>
                  <a:schemeClr val="bg1"/>
                </a:solidFill>
              </a:rPr>
              <a:t>LifeLy</a:t>
            </a:r>
            <a:r>
              <a:rPr lang="en-US" b="1" dirty="0" smtClean="0">
                <a:solidFill>
                  <a:schemeClr val="bg1"/>
                </a:solidFill>
              </a:rPr>
              <a:t>?</a:t>
            </a:r>
          </a:p>
          <a:p>
            <a:pPr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dirty="0" smtClean="0">
                <a:solidFill>
                  <a:schemeClr val="bg1"/>
                </a:solidFill>
              </a:rPr>
              <a:t>User profile: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Employed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Between the ages of 18-60+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Tech savvy (knowledge of </a:t>
            </a:r>
            <a:r>
              <a:rPr lang="en-US" dirty="0" err="1" smtClean="0">
                <a:solidFill>
                  <a:schemeClr val="bg1"/>
                </a:solidFill>
              </a:rPr>
              <a:t>smartphones</a:t>
            </a:r>
            <a:r>
              <a:rPr lang="en-US" dirty="0" smtClean="0">
                <a:solidFill>
                  <a:schemeClr val="bg1"/>
                </a:solidFill>
              </a:rPr>
              <a:t> and apps)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Uses social media (mainly </a:t>
            </a:r>
            <a:r>
              <a:rPr lang="en-US" dirty="0" err="1" smtClean="0">
                <a:solidFill>
                  <a:schemeClr val="bg1"/>
                </a:solidFill>
              </a:rPr>
              <a:t>Pinterest</a:t>
            </a:r>
            <a:r>
              <a:rPr lang="en-US" dirty="0" smtClean="0">
                <a:solidFill>
                  <a:schemeClr val="bg1"/>
                </a:solidFill>
              </a:rPr>
              <a:t>, FB, Twitter)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Wants to achieve long-term healthy lifestyle goals</a:t>
            </a:r>
          </a:p>
          <a:p>
            <a:pPr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8" name="Picture 7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52400"/>
            <a:ext cx="2438400" cy="2438400"/>
          </a:xfrm>
          <a:prstGeom prst="rect">
            <a:avLst/>
          </a:prstGeom>
        </p:spPr>
      </p:pic>
      <p:pic>
        <p:nvPicPr>
          <p:cNvPr id="12" name="Picture 11" descr="icon-shopping-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5200" y="2971800"/>
            <a:ext cx="1752600" cy="1752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>
                <a:solidFill>
                  <a:schemeClr val="bg1"/>
                </a:solidFill>
              </a:rPr>
              <a:t>What about the </a:t>
            </a:r>
            <a:r>
              <a:rPr lang="en-US" b="1" dirty="0" err="1" smtClean="0">
                <a:solidFill>
                  <a:schemeClr val="bg1"/>
                </a:solidFill>
              </a:rPr>
              <a:t>Benjamins</a:t>
            </a:r>
            <a:r>
              <a:rPr lang="en-US" b="1" dirty="0" smtClean="0">
                <a:solidFill>
                  <a:schemeClr val="bg1"/>
                </a:solidFill>
              </a:rPr>
              <a:t>?</a:t>
            </a:r>
          </a:p>
          <a:p>
            <a:pPr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Life.Ly</a:t>
            </a:r>
            <a:r>
              <a:rPr lang="en-US" dirty="0" smtClean="0">
                <a:solidFill>
                  <a:schemeClr val="bg1"/>
                </a:solidFill>
              </a:rPr>
              <a:t> will have a data base with detailed user information, including: daily routine, shopping patterns, favorite places, etc. = Ad Revenue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Life.Ly</a:t>
            </a:r>
            <a:r>
              <a:rPr lang="en-US" dirty="0" smtClean="0">
                <a:solidFill>
                  <a:schemeClr val="bg1"/>
                </a:solidFill>
              </a:rPr>
              <a:t> Rewards can be sponsored by brands and companies = Coupons, Weekly Specials, Freebies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Life.Ly</a:t>
            </a:r>
            <a:r>
              <a:rPr lang="en-US" dirty="0" smtClean="0">
                <a:solidFill>
                  <a:schemeClr val="bg1"/>
                </a:solidFill>
              </a:rPr>
              <a:t> will also offer sponsored spots for activities and restaurants = local festivals, events, happy hour, etc.</a:t>
            </a:r>
          </a:p>
          <a:p>
            <a:pPr>
              <a:buNone/>
            </a:pPr>
            <a:endParaRPr lang="en-US" sz="9600" dirty="0" smtClean="0">
              <a:solidFill>
                <a:schemeClr val="bg1"/>
              </a:solidFill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8" name="Picture 7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52400"/>
            <a:ext cx="2438400" cy="24384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43200" y="5181600"/>
            <a:ext cx="3962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bg1"/>
                </a:solidFill>
              </a:rPr>
              <a:t>$$$</a:t>
            </a:r>
            <a:endParaRPr lang="en-US" sz="8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-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sz="5400" dirty="0" smtClean="0"/>
          </a:p>
          <a:p>
            <a:pPr algn="ctr">
              <a:buNone/>
            </a:pPr>
            <a:endParaRPr lang="en-US" sz="5400" dirty="0" smtClean="0"/>
          </a:p>
          <a:p>
            <a:pPr algn="ctr">
              <a:buNone/>
            </a:pPr>
            <a:r>
              <a:rPr lang="en-US" sz="5400" dirty="0" smtClean="0">
                <a:solidFill>
                  <a:schemeClr val="bg1"/>
                </a:solidFill>
              </a:rPr>
              <a:t>PRODUCT PRESENTATION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12" name="Picture 11" descr="lifely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52400"/>
            <a:ext cx="2438400" cy="243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 descr="loading-screen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21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06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-backgroun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2400"/>
            <a:ext cx="9144000" cy="701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76200"/>
            <a:ext cx="3657600" cy="6492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365760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57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air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8200"/>
      </a:accent1>
      <a:accent2>
        <a:srgbClr val="F41B4B"/>
      </a:accent2>
      <a:accent3>
        <a:srgbClr val="1699A4"/>
      </a:accent3>
      <a:accent4>
        <a:srgbClr val="8F8F8F"/>
      </a:accent4>
      <a:accent5>
        <a:srgbClr val="333838"/>
      </a:accent5>
      <a:accent6>
        <a:srgbClr val="020208"/>
      </a:accent6>
      <a:hlink>
        <a:srgbClr val="FF7E00"/>
      </a:hlink>
      <a:folHlink>
        <a:srgbClr val="FB8000"/>
      </a:folHlink>
    </a:clrScheme>
    <a:fontScheme name="AirG 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</a:defRPr>
        </a:defPPr>
      </a:lstStyle>
    </a:lnDef>
  </a:objectDefaults>
  <a:extraClrSchemeLst>
    <a:extraClrScheme>
      <a:clrScheme name="AirG 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irG 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irG 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irG 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irG 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irG 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irG 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air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8200"/>
      </a:accent1>
      <a:accent2>
        <a:srgbClr val="F41B4B"/>
      </a:accent2>
      <a:accent3>
        <a:srgbClr val="1699A4"/>
      </a:accent3>
      <a:accent4>
        <a:srgbClr val="8F8F8F"/>
      </a:accent4>
      <a:accent5>
        <a:srgbClr val="333838"/>
      </a:accent5>
      <a:accent6>
        <a:srgbClr val="020208"/>
      </a:accent6>
      <a:hlink>
        <a:srgbClr val="FF7E00"/>
      </a:hlink>
      <a:folHlink>
        <a:srgbClr val="FB8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 defTabSz="457200" eaLnBrk="0" hangingPunct="0">
          <a:defRPr dirty="0" smtClean="0">
            <a:cs typeface="ＭＳ Ｐゴシック" pitchFamily="-108" charset="-128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1201</TotalTime>
  <Words>227</Words>
  <Application>Microsoft Macintosh PowerPoint</Application>
  <PresentationFormat>On-screen Show (4:3)</PresentationFormat>
  <Paragraphs>84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blank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Life.Ly</dc:title>
  <dc:creator>gabrielcabrera</dc:creator>
  <cp:lastModifiedBy>Peter Haralabous</cp:lastModifiedBy>
  <cp:revision>38</cp:revision>
  <dcterms:created xsi:type="dcterms:W3CDTF">2014-06-20T01:45:32Z</dcterms:created>
  <dcterms:modified xsi:type="dcterms:W3CDTF">2014-06-20T22:25:01Z</dcterms:modified>
</cp:coreProperties>
</file>

<file path=docProps/thumbnail.jpeg>
</file>